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7" r:id="rId1"/>
  </p:sldMasterIdLst>
  <p:notesMasterIdLst>
    <p:notesMasterId r:id="rId8"/>
  </p:notesMasterIdLst>
  <p:sldIdLst>
    <p:sldId id="256" r:id="rId2"/>
    <p:sldId id="258" r:id="rId3"/>
    <p:sldId id="261" r:id="rId4"/>
    <p:sldId id="271" r:id="rId5"/>
    <p:sldId id="285" r:id="rId6"/>
    <p:sldId id="286" r:id="rId7"/>
  </p:sldIdLst>
  <p:sldSz cx="9144000" cy="5143500" type="screen16x9"/>
  <p:notesSz cx="6858000" cy="9144000"/>
  <p:embeddedFontLst>
    <p:embeddedFont>
      <p:font typeface="Sitka Banner" pitchFamily="2" charset="0"/>
      <p:regular r:id="rId9"/>
      <p:bold r:id="rId10"/>
      <p:italic r:id="rId11"/>
      <p:boldItalic r:id="rId12"/>
    </p:embeddedFont>
    <p:embeddedFont>
      <p:font typeface="Comfortaa Medium" panose="020B0604020202020204" charset="0"/>
      <p:regular r:id="rId13"/>
      <p:bold r:id="rId14"/>
    </p:embeddedFont>
    <p:embeddedFont>
      <p:font typeface="Segoe UI Variable Small Semibol" pitchFamily="2" charset="0"/>
      <p:bold r:id="rId15"/>
    </p:embeddedFont>
    <p:embeddedFont>
      <p:font typeface="Comfortaa" panose="020B0604020202020204" charset="0"/>
      <p:regular r:id="rId16"/>
      <p:bold r:id="rId17"/>
    </p:embeddedFont>
    <p:embeddedFont>
      <p:font typeface="Skranji" panose="020B0604020202020204" charset="0"/>
      <p:regular r:id="rId18"/>
      <p:bold r:id="rId19"/>
    </p:embeddedFont>
    <p:embeddedFont>
      <p:font typeface="Fira Sans Extra Condensed Medium" panose="020B0604020202020204" charset="0"/>
      <p:regular r:id="rId20"/>
      <p:bold r:id="rId21"/>
      <p:italic r:id="rId22"/>
      <p:boldItalic r:id="rId23"/>
    </p:embeddedFont>
    <p:embeddedFont>
      <p:font typeface="Comfortaa SemiBold" panose="020B0604020202020204" charset="0"/>
      <p:regular r:id="rId24"/>
      <p:bold r:id="rId25"/>
    </p:embeddedFont>
    <p:embeddedFont>
      <p:font typeface="Sitka Banner Semibold" pitchFamily="2" charset="0"/>
      <p:bold r:id="rId26"/>
      <p:boldItalic r:id="rId27"/>
    </p:embeddedFont>
    <p:embeddedFont>
      <p:font typeface="Segoe UI Variable Text Semiligh" pitchFamily="2" charset="0"/>
      <p:regular r:id="rId28"/>
    </p:embeddedFont>
    <p:embeddedFont>
      <p:font typeface="Segoe UI Variable Text Semibold" pitchFamily="2" charset="0"/>
      <p:bold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7DC2BB4-1477-48EF-8738-93D9ECE483D1}">
  <a:tblStyle styleId="{37DC2BB4-1477-48EF-8738-93D9ECE483D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3" d="100"/>
          <a:sy n="93" d="100"/>
        </p:scale>
        <p:origin x="90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5.fntdata"/><Relationship Id="rId18" Type="http://schemas.openxmlformats.org/officeDocument/2006/relationships/font" Target="fonts/font10.fntdata"/><Relationship Id="rId26" Type="http://schemas.openxmlformats.org/officeDocument/2006/relationships/font" Target="fonts/font18.fntdata"/><Relationship Id="rId3" Type="http://schemas.openxmlformats.org/officeDocument/2006/relationships/slide" Target="slides/slide2.xml"/><Relationship Id="rId21" Type="http://schemas.openxmlformats.org/officeDocument/2006/relationships/font" Target="fonts/font13.fntdata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font" Target="fonts/font9.fntdata"/><Relationship Id="rId25" Type="http://schemas.openxmlformats.org/officeDocument/2006/relationships/font" Target="fonts/font17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8.fntdata"/><Relationship Id="rId20" Type="http://schemas.openxmlformats.org/officeDocument/2006/relationships/font" Target="fonts/font12.fntdata"/><Relationship Id="rId29" Type="http://schemas.openxmlformats.org/officeDocument/2006/relationships/font" Target="fonts/font2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24" Type="http://schemas.openxmlformats.org/officeDocument/2006/relationships/font" Target="fonts/font16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23" Type="http://schemas.openxmlformats.org/officeDocument/2006/relationships/font" Target="fonts/font15.fntdata"/><Relationship Id="rId28" Type="http://schemas.openxmlformats.org/officeDocument/2006/relationships/font" Target="fonts/font20.fntdata"/><Relationship Id="rId10" Type="http://schemas.openxmlformats.org/officeDocument/2006/relationships/font" Target="fonts/font2.fntdata"/><Relationship Id="rId19" Type="http://schemas.openxmlformats.org/officeDocument/2006/relationships/font" Target="fonts/font11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Relationship Id="rId22" Type="http://schemas.openxmlformats.org/officeDocument/2006/relationships/font" Target="fonts/font14.fntdata"/><Relationship Id="rId27" Type="http://schemas.openxmlformats.org/officeDocument/2006/relationships/font" Target="fonts/font19.fntdata"/><Relationship Id="rId30" Type="http://schemas.openxmlformats.org/officeDocument/2006/relationships/presProps" Target="presProps.xml"/><Relationship Id="rId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1" name="Google Shape;230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2" name="Google Shape;230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4" name="Google Shape;2314;g9b1377cd1f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5" name="Google Shape;2315;g9b1377cd1f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9" name="Google Shape;2349;g9b1377cd1f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0" name="Google Shape;2350;g9b1377cd1f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2" name="Google Shape;2612;g9cb4493363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3" name="Google Shape;2613;g9cb4493363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g9cb4493363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7" name="Google Shape;2887;g9cb4493363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775250" y="1125575"/>
            <a:ext cx="55935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500"/>
              <a:buFont typeface="Skranji"/>
              <a:buNone/>
              <a:defRPr sz="4500">
                <a:solidFill>
                  <a:schemeClr val="accent4"/>
                </a:solidFill>
                <a:latin typeface="Skranji"/>
                <a:ea typeface="Skranji"/>
                <a:cs typeface="Skranji"/>
                <a:sym typeface="Skranji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1130400" y="3215125"/>
            <a:ext cx="68832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Comfortaa"/>
              <a:buNone/>
              <a:defRPr sz="20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omfortaa"/>
              <a:buNone/>
              <a:defRPr sz="2000">
                <a:latin typeface="Comfortaa"/>
                <a:ea typeface="Comfortaa"/>
                <a:cs typeface="Comfortaa"/>
                <a:sym typeface="Comforta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omfortaa"/>
              <a:buNone/>
              <a:defRPr sz="2000">
                <a:latin typeface="Comfortaa"/>
                <a:ea typeface="Comfortaa"/>
                <a:cs typeface="Comfortaa"/>
                <a:sym typeface="Comforta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omfortaa"/>
              <a:buNone/>
              <a:defRPr sz="2000">
                <a:latin typeface="Comfortaa"/>
                <a:ea typeface="Comfortaa"/>
                <a:cs typeface="Comfortaa"/>
                <a:sym typeface="Comforta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omfortaa"/>
              <a:buNone/>
              <a:defRPr sz="2000">
                <a:latin typeface="Comfortaa"/>
                <a:ea typeface="Comfortaa"/>
                <a:cs typeface="Comfortaa"/>
                <a:sym typeface="Comforta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omfortaa"/>
              <a:buNone/>
              <a:defRPr sz="2000">
                <a:latin typeface="Comfortaa"/>
                <a:ea typeface="Comfortaa"/>
                <a:cs typeface="Comfortaa"/>
                <a:sym typeface="Comforta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omfortaa"/>
              <a:buNone/>
              <a:defRPr sz="2000">
                <a:latin typeface="Comfortaa"/>
                <a:ea typeface="Comfortaa"/>
                <a:cs typeface="Comfortaa"/>
                <a:sym typeface="Comforta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omfortaa"/>
              <a:buNone/>
              <a:defRPr sz="2000">
                <a:latin typeface="Comfortaa"/>
                <a:ea typeface="Comfortaa"/>
                <a:cs typeface="Comfortaa"/>
                <a:sym typeface="Comforta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omfortaa"/>
              <a:buNone/>
              <a:defRPr sz="2000"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hasCustomPrompt="1"/>
          </p:nvPr>
        </p:nvSpPr>
        <p:spPr>
          <a:xfrm>
            <a:off x="526850" y="1858700"/>
            <a:ext cx="1444800" cy="1619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Fira Sans Extra Condensed Medium"/>
              <a:buNone/>
              <a:defRPr sz="48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Fira Sans Extra Condensed Medium"/>
              <a:buNone/>
              <a:defRPr sz="48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Fira Sans Extra Condensed Medium"/>
              <a:buNone/>
              <a:defRPr sz="48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Fira Sans Extra Condensed Medium"/>
              <a:buNone/>
              <a:defRPr sz="48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Fira Sans Extra Condensed Medium"/>
              <a:buNone/>
              <a:defRPr sz="48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Fira Sans Extra Condensed Medium"/>
              <a:buNone/>
              <a:defRPr sz="48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Fira Sans Extra Condensed Medium"/>
              <a:buNone/>
              <a:defRPr sz="48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Fira Sans Extra Condensed Medium"/>
              <a:buNone/>
              <a:defRPr sz="48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ctrTitle" idx="2"/>
          </p:nvPr>
        </p:nvSpPr>
        <p:spPr>
          <a:xfrm>
            <a:off x="2020649" y="2540048"/>
            <a:ext cx="329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2020650" y="3180766"/>
            <a:ext cx="19065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9"/>
          <p:cNvSpPr txBox="1">
            <a:spLocks noGrp="1"/>
          </p:cNvSpPr>
          <p:nvPr>
            <p:ph type="title" hasCustomPrompt="1"/>
          </p:nvPr>
        </p:nvSpPr>
        <p:spPr>
          <a:xfrm>
            <a:off x="3808675" y="1858700"/>
            <a:ext cx="1444800" cy="1619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700"/>
              <a:buNone/>
              <a:defRPr sz="67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47" name="Google Shape;547;p9"/>
          <p:cNvSpPr txBox="1">
            <a:spLocks noGrp="1"/>
          </p:cNvSpPr>
          <p:nvPr>
            <p:ph type="ctrTitle" idx="2"/>
          </p:nvPr>
        </p:nvSpPr>
        <p:spPr>
          <a:xfrm>
            <a:off x="5346449" y="2540048"/>
            <a:ext cx="329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548" name="Google Shape;548;p9"/>
          <p:cNvSpPr txBox="1">
            <a:spLocks noGrp="1"/>
          </p:cNvSpPr>
          <p:nvPr>
            <p:ph type="subTitle" idx="1"/>
          </p:nvPr>
        </p:nvSpPr>
        <p:spPr>
          <a:xfrm>
            <a:off x="5346449" y="3180766"/>
            <a:ext cx="19065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13"/>
          <p:cNvSpPr txBox="1">
            <a:spLocks noGrp="1"/>
          </p:cNvSpPr>
          <p:nvPr>
            <p:ph type="ctrTitle"/>
          </p:nvPr>
        </p:nvSpPr>
        <p:spPr>
          <a:xfrm>
            <a:off x="3446006" y="1804550"/>
            <a:ext cx="2322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903" name="Google Shape;903;p13"/>
          <p:cNvSpPr txBox="1">
            <a:spLocks noGrp="1"/>
          </p:cNvSpPr>
          <p:nvPr>
            <p:ph type="subTitle" idx="1"/>
          </p:nvPr>
        </p:nvSpPr>
        <p:spPr>
          <a:xfrm>
            <a:off x="3618806" y="2266000"/>
            <a:ext cx="19767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omfortaa Medium"/>
              <a:buNone/>
              <a:defRPr sz="1300">
                <a:solidFill>
                  <a:srgbClr val="FFFFFF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omfortaa Medium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omfortaa Medium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omfortaa Medium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omfortaa Medium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omfortaa Medium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omfortaa Medium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omfortaa Medium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omfortaa Medium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9pPr>
          </a:lstStyle>
          <a:p>
            <a:endParaRPr/>
          </a:p>
        </p:txBody>
      </p:sp>
      <p:sp>
        <p:nvSpPr>
          <p:cNvPr id="904" name="Google Shape;904;p13"/>
          <p:cNvSpPr txBox="1">
            <a:spLocks noGrp="1"/>
          </p:cNvSpPr>
          <p:nvPr>
            <p:ph type="title" idx="2" hasCustomPrompt="1"/>
          </p:nvPr>
        </p:nvSpPr>
        <p:spPr>
          <a:xfrm>
            <a:off x="3730256" y="1450736"/>
            <a:ext cx="1753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100"/>
              <a:buNone/>
              <a:defRPr sz="41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100"/>
              <a:buFont typeface="Fira Sans Extra Condensed Medium"/>
              <a:buNone/>
              <a:defRPr sz="41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100"/>
              <a:buFont typeface="Fira Sans Extra Condensed Medium"/>
              <a:buNone/>
              <a:defRPr sz="41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100"/>
              <a:buFont typeface="Fira Sans Extra Condensed Medium"/>
              <a:buNone/>
              <a:defRPr sz="41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100"/>
              <a:buFont typeface="Fira Sans Extra Condensed Medium"/>
              <a:buNone/>
              <a:defRPr sz="41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100"/>
              <a:buFont typeface="Fira Sans Extra Condensed Medium"/>
              <a:buNone/>
              <a:defRPr sz="41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100"/>
              <a:buFont typeface="Fira Sans Extra Condensed Medium"/>
              <a:buNone/>
              <a:defRPr sz="41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100"/>
              <a:buFont typeface="Fira Sans Extra Condensed Medium"/>
              <a:buNone/>
              <a:defRPr sz="41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100"/>
              <a:buFont typeface="Fira Sans Extra Condensed Medium"/>
              <a:buNone/>
              <a:defRPr sz="41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905" name="Google Shape;905;p13"/>
          <p:cNvSpPr txBox="1">
            <a:spLocks noGrp="1"/>
          </p:cNvSpPr>
          <p:nvPr>
            <p:ph type="ctrTitle" idx="3"/>
          </p:nvPr>
        </p:nvSpPr>
        <p:spPr>
          <a:xfrm>
            <a:off x="3446006" y="3407450"/>
            <a:ext cx="2322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906" name="Google Shape;906;p13"/>
          <p:cNvSpPr txBox="1">
            <a:spLocks noGrp="1"/>
          </p:cNvSpPr>
          <p:nvPr>
            <p:ph type="subTitle" idx="4"/>
          </p:nvPr>
        </p:nvSpPr>
        <p:spPr>
          <a:xfrm>
            <a:off x="3618806" y="3868897"/>
            <a:ext cx="19767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omfortaa Medium"/>
              <a:buNone/>
              <a:defRPr sz="1300">
                <a:solidFill>
                  <a:srgbClr val="FFFFFF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omfortaa Medium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omfortaa Medium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omfortaa Medium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omfortaa Medium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omfortaa Medium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omfortaa Medium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omfortaa Medium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omfortaa Medium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9pPr>
          </a:lstStyle>
          <a:p>
            <a:endParaRPr/>
          </a:p>
        </p:txBody>
      </p:sp>
      <p:sp>
        <p:nvSpPr>
          <p:cNvPr id="907" name="Google Shape;907;p13"/>
          <p:cNvSpPr txBox="1">
            <a:spLocks noGrp="1"/>
          </p:cNvSpPr>
          <p:nvPr>
            <p:ph type="title" idx="5" hasCustomPrompt="1"/>
          </p:nvPr>
        </p:nvSpPr>
        <p:spPr>
          <a:xfrm>
            <a:off x="3756594" y="3053637"/>
            <a:ext cx="1753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100"/>
              <a:buNone/>
              <a:defRPr sz="41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100"/>
              <a:buFont typeface="Fira Sans Extra Condensed Medium"/>
              <a:buNone/>
              <a:defRPr sz="41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100"/>
              <a:buFont typeface="Fira Sans Extra Condensed Medium"/>
              <a:buNone/>
              <a:defRPr sz="41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100"/>
              <a:buFont typeface="Fira Sans Extra Condensed Medium"/>
              <a:buNone/>
              <a:defRPr sz="41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100"/>
              <a:buFont typeface="Fira Sans Extra Condensed Medium"/>
              <a:buNone/>
              <a:defRPr sz="41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100"/>
              <a:buFont typeface="Fira Sans Extra Condensed Medium"/>
              <a:buNone/>
              <a:defRPr sz="41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100"/>
              <a:buFont typeface="Fira Sans Extra Condensed Medium"/>
              <a:buNone/>
              <a:defRPr sz="41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100"/>
              <a:buFont typeface="Fira Sans Extra Condensed Medium"/>
              <a:buNone/>
              <a:defRPr sz="41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100"/>
              <a:buFont typeface="Fira Sans Extra Condensed Medium"/>
              <a:buNone/>
              <a:defRPr sz="41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908" name="Google Shape;908;p13"/>
          <p:cNvSpPr txBox="1">
            <a:spLocks noGrp="1"/>
          </p:cNvSpPr>
          <p:nvPr>
            <p:ph type="ctrTitle" idx="6"/>
          </p:nvPr>
        </p:nvSpPr>
        <p:spPr>
          <a:xfrm>
            <a:off x="5595556" y="1804550"/>
            <a:ext cx="2322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909" name="Google Shape;909;p13"/>
          <p:cNvSpPr txBox="1">
            <a:spLocks noGrp="1"/>
          </p:cNvSpPr>
          <p:nvPr>
            <p:ph type="subTitle" idx="7"/>
          </p:nvPr>
        </p:nvSpPr>
        <p:spPr>
          <a:xfrm>
            <a:off x="5768356" y="2266000"/>
            <a:ext cx="19767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omfortaa Medium"/>
              <a:buNone/>
              <a:defRPr sz="1300">
                <a:solidFill>
                  <a:srgbClr val="FFFFFF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omfortaa Medium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omfortaa Medium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omfortaa Medium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omfortaa Medium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omfortaa Medium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omfortaa Medium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omfortaa Medium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omfortaa Medium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9pPr>
          </a:lstStyle>
          <a:p>
            <a:endParaRPr/>
          </a:p>
        </p:txBody>
      </p:sp>
      <p:sp>
        <p:nvSpPr>
          <p:cNvPr id="910" name="Google Shape;910;p13"/>
          <p:cNvSpPr txBox="1">
            <a:spLocks noGrp="1"/>
          </p:cNvSpPr>
          <p:nvPr>
            <p:ph type="title" idx="8" hasCustomPrompt="1"/>
          </p:nvPr>
        </p:nvSpPr>
        <p:spPr>
          <a:xfrm>
            <a:off x="5879806" y="1450736"/>
            <a:ext cx="1753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100"/>
              <a:buNone/>
              <a:defRPr sz="41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100"/>
              <a:buFont typeface="Fira Sans Extra Condensed Medium"/>
              <a:buNone/>
              <a:defRPr sz="41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100"/>
              <a:buFont typeface="Fira Sans Extra Condensed Medium"/>
              <a:buNone/>
              <a:defRPr sz="41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100"/>
              <a:buFont typeface="Fira Sans Extra Condensed Medium"/>
              <a:buNone/>
              <a:defRPr sz="41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100"/>
              <a:buFont typeface="Fira Sans Extra Condensed Medium"/>
              <a:buNone/>
              <a:defRPr sz="41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100"/>
              <a:buFont typeface="Fira Sans Extra Condensed Medium"/>
              <a:buNone/>
              <a:defRPr sz="41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100"/>
              <a:buFont typeface="Fira Sans Extra Condensed Medium"/>
              <a:buNone/>
              <a:defRPr sz="41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100"/>
              <a:buFont typeface="Fira Sans Extra Condensed Medium"/>
              <a:buNone/>
              <a:defRPr sz="41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100"/>
              <a:buFont typeface="Fira Sans Extra Condensed Medium"/>
              <a:buNone/>
              <a:defRPr sz="41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911" name="Google Shape;911;p13"/>
          <p:cNvSpPr txBox="1">
            <a:spLocks noGrp="1"/>
          </p:cNvSpPr>
          <p:nvPr>
            <p:ph type="ctrTitle" idx="9"/>
          </p:nvPr>
        </p:nvSpPr>
        <p:spPr>
          <a:xfrm>
            <a:off x="5595556" y="3407450"/>
            <a:ext cx="2322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912" name="Google Shape;912;p13"/>
          <p:cNvSpPr txBox="1">
            <a:spLocks noGrp="1"/>
          </p:cNvSpPr>
          <p:nvPr>
            <p:ph type="subTitle" idx="13"/>
          </p:nvPr>
        </p:nvSpPr>
        <p:spPr>
          <a:xfrm>
            <a:off x="5768356" y="3868897"/>
            <a:ext cx="19767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omfortaa Medium"/>
              <a:buNone/>
              <a:defRPr sz="1300">
                <a:solidFill>
                  <a:srgbClr val="FFFFFF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omfortaa Medium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omfortaa Medium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omfortaa Medium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omfortaa Medium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omfortaa Medium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omfortaa Medium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omfortaa Medium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omfortaa Medium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9pPr>
          </a:lstStyle>
          <a:p>
            <a:endParaRPr/>
          </a:p>
        </p:txBody>
      </p:sp>
      <p:sp>
        <p:nvSpPr>
          <p:cNvPr id="913" name="Google Shape;913;p13"/>
          <p:cNvSpPr txBox="1">
            <a:spLocks noGrp="1"/>
          </p:cNvSpPr>
          <p:nvPr>
            <p:ph type="title" idx="14" hasCustomPrompt="1"/>
          </p:nvPr>
        </p:nvSpPr>
        <p:spPr>
          <a:xfrm>
            <a:off x="5879806" y="3053637"/>
            <a:ext cx="1753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100"/>
              <a:buNone/>
              <a:defRPr sz="41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100"/>
              <a:buFont typeface="Fira Sans Extra Condensed Medium"/>
              <a:buNone/>
              <a:defRPr sz="41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100"/>
              <a:buFont typeface="Fira Sans Extra Condensed Medium"/>
              <a:buNone/>
              <a:defRPr sz="41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100"/>
              <a:buFont typeface="Fira Sans Extra Condensed Medium"/>
              <a:buNone/>
              <a:defRPr sz="41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100"/>
              <a:buFont typeface="Fira Sans Extra Condensed Medium"/>
              <a:buNone/>
              <a:defRPr sz="41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100"/>
              <a:buFont typeface="Fira Sans Extra Condensed Medium"/>
              <a:buNone/>
              <a:defRPr sz="41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100"/>
              <a:buFont typeface="Fira Sans Extra Condensed Medium"/>
              <a:buNone/>
              <a:defRPr sz="41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100"/>
              <a:buFont typeface="Fira Sans Extra Condensed Medium"/>
              <a:buNone/>
              <a:defRPr sz="41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100"/>
              <a:buFont typeface="Fira Sans Extra Condensed Medium"/>
              <a:buNone/>
              <a:defRPr sz="41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914" name="Google Shape;914;p13"/>
          <p:cNvSpPr txBox="1">
            <a:spLocks noGrp="1"/>
          </p:cNvSpPr>
          <p:nvPr>
            <p:ph type="ctrTitle" idx="15"/>
          </p:nvPr>
        </p:nvSpPr>
        <p:spPr>
          <a:xfrm>
            <a:off x="1208525" y="1804550"/>
            <a:ext cx="2392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915" name="Google Shape;915;p13"/>
          <p:cNvSpPr txBox="1">
            <a:spLocks noGrp="1"/>
          </p:cNvSpPr>
          <p:nvPr>
            <p:ph type="subTitle" idx="16"/>
          </p:nvPr>
        </p:nvSpPr>
        <p:spPr>
          <a:xfrm>
            <a:off x="1416575" y="2266000"/>
            <a:ext cx="19767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omfortaa Medium"/>
              <a:buNone/>
              <a:defRPr sz="1300">
                <a:solidFill>
                  <a:srgbClr val="FFFFFF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omfortaa Medium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omfortaa Medium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omfortaa Medium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omfortaa Medium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omfortaa Medium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omfortaa Medium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omfortaa Medium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omfortaa Medium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9pPr>
          </a:lstStyle>
          <a:p>
            <a:endParaRPr/>
          </a:p>
        </p:txBody>
      </p:sp>
      <p:sp>
        <p:nvSpPr>
          <p:cNvPr id="916" name="Google Shape;916;p13"/>
          <p:cNvSpPr txBox="1">
            <a:spLocks noGrp="1"/>
          </p:cNvSpPr>
          <p:nvPr>
            <p:ph type="title" idx="17" hasCustomPrompt="1"/>
          </p:nvPr>
        </p:nvSpPr>
        <p:spPr>
          <a:xfrm>
            <a:off x="1545687" y="1450736"/>
            <a:ext cx="1753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100"/>
              <a:buNone/>
              <a:defRPr sz="41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100"/>
              <a:buFont typeface="Fira Sans Extra Condensed Medium"/>
              <a:buNone/>
              <a:defRPr sz="41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100"/>
              <a:buFont typeface="Fira Sans Extra Condensed Medium"/>
              <a:buNone/>
              <a:defRPr sz="41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100"/>
              <a:buFont typeface="Fira Sans Extra Condensed Medium"/>
              <a:buNone/>
              <a:defRPr sz="41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100"/>
              <a:buFont typeface="Fira Sans Extra Condensed Medium"/>
              <a:buNone/>
              <a:defRPr sz="41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100"/>
              <a:buFont typeface="Fira Sans Extra Condensed Medium"/>
              <a:buNone/>
              <a:defRPr sz="41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100"/>
              <a:buFont typeface="Fira Sans Extra Condensed Medium"/>
              <a:buNone/>
              <a:defRPr sz="41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100"/>
              <a:buFont typeface="Fira Sans Extra Condensed Medium"/>
              <a:buNone/>
              <a:defRPr sz="41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100"/>
              <a:buFont typeface="Fira Sans Extra Condensed Medium"/>
              <a:buNone/>
              <a:defRPr sz="41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917" name="Google Shape;917;p13"/>
          <p:cNvSpPr txBox="1">
            <a:spLocks noGrp="1"/>
          </p:cNvSpPr>
          <p:nvPr>
            <p:ph type="ctrTitle" idx="18"/>
          </p:nvPr>
        </p:nvSpPr>
        <p:spPr>
          <a:xfrm>
            <a:off x="1208525" y="3407450"/>
            <a:ext cx="2392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918" name="Google Shape;918;p13"/>
          <p:cNvSpPr txBox="1">
            <a:spLocks noGrp="1"/>
          </p:cNvSpPr>
          <p:nvPr>
            <p:ph type="subTitle" idx="19"/>
          </p:nvPr>
        </p:nvSpPr>
        <p:spPr>
          <a:xfrm>
            <a:off x="1416575" y="3868900"/>
            <a:ext cx="19767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omfortaa Medium"/>
              <a:buNone/>
              <a:defRPr sz="1300">
                <a:solidFill>
                  <a:srgbClr val="FFFFFF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omfortaa Medium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omfortaa Medium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omfortaa Medium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omfortaa Medium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omfortaa Medium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omfortaa Medium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omfortaa Medium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omfortaa Medium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9pPr>
          </a:lstStyle>
          <a:p>
            <a:endParaRPr/>
          </a:p>
        </p:txBody>
      </p:sp>
      <p:sp>
        <p:nvSpPr>
          <p:cNvPr id="919" name="Google Shape;919;p13"/>
          <p:cNvSpPr txBox="1">
            <a:spLocks noGrp="1"/>
          </p:cNvSpPr>
          <p:nvPr>
            <p:ph type="title" idx="20" hasCustomPrompt="1"/>
          </p:nvPr>
        </p:nvSpPr>
        <p:spPr>
          <a:xfrm>
            <a:off x="1554362" y="3053637"/>
            <a:ext cx="1753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100"/>
              <a:buNone/>
              <a:defRPr sz="41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100"/>
              <a:buFont typeface="Fira Sans Extra Condensed Medium"/>
              <a:buNone/>
              <a:defRPr sz="41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100"/>
              <a:buFont typeface="Fira Sans Extra Condensed Medium"/>
              <a:buNone/>
              <a:defRPr sz="41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100"/>
              <a:buFont typeface="Fira Sans Extra Condensed Medium"/>
              <a:buNone/>
              <a:defRPr sz="41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100"/>
              <a:buFont typeface="Fira Sans Extra Condensed Medium"/>
              <a:buNone/>
              <a:defRPr sz="41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100"/>
              <a:buFont typeface="Fira Sans Extra Condensed Medium"/>
              <a:buNone/>
              <a:defRPr sz="41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100"/>
              <a:buFont typeface="Fira Sans Extra Condensed Medium"/>
              <a:buNone/>
              <a:defRPr sz="41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100"/>
              <a:buFont typeface="Fira Sans Extra Condensed Medium"/>
              <a:buNone/>
              <a:defRPr sz="41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100"/>
              <a:buFont typeface="Fira Sans Extra Condensed Medium"/>
              <a:buNone/>
              <a:defRPr sz="41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920" name="Google Shape;920;p13"/>
          <p:cNvSpPr txBox="1">
            <a:spLocks noGrp="1"/>
          </p:cNvSpPr>
          <p:nvPr>
            <p:ph type="title" idx="21"/>
          </p:nvPr>
        </p:nvSpPr>
        <p:spPr>
          <a:xfrm>
            <a:off x="781050" y="673625"/>
            <a:ext cx="7581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None/>
              <a:defRPr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Skranji"/>
              <a:buNone/>
              <a:defRPr sz="2800">
                <a:solidFill>
                  <a:schemeClr val="accent4"/>
                </a:solidFill>
                <a:latin typeface="Skranji"/>
                <a:ea typeface="Skranji"/>
                <a:cs typeface="Skranji"/>
                <a:sym typeface="Skranj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kranji"/>
              <a:buNone/>
              <a:defRPr sz="2800">
                <a:solidFill>
                  <a:schemeClr val="dk1"/>
                </a:solidFill>
                <a:latin typeface="Skranji"/>
                <a:ea typeface="Skranji"/>
                <a:cs typeface="Skranji"/>
                <a:sym typeface="Skranji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kranji"/>
              <a:buNone/>
              <a:defRPr sz="2800">
                <a:solidFill>
                  <a:schemeClr val="dk1"/>
                </a:solidFill>
                <a:latin typeface="Skranji"/>
                <a:ea typeface="Skranji"/>
                <a:cs typeface="Skranji"/>
                <a:sym typeface="Skranji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kranji"/>
              <a:buNone/>
              <a:defRPr sz="2800">
                <a:solidFill>
                  <a:schemeClr val="dk1"/>
                </a:solidFill>
                <a:latin typeface="Skranji"/>
                <a:ea typeface="Skranji"/>
                <a:cs typeface="Skranji"/>
                <a:sym typeface="Skranji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kranji"/>
              <a:buNone/>
              <a:defRPr sz="2800">
                <a:solidFill>
                  <a:schemeClr val="dk1"/>
                </a:solidFill>
                <a:latin typeface="Skranji"/>
                <a:ea typeface="Skranji"/>
                <a:cs typeface="Skranji"/>
                <a:sym typeface="Skranji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kranji"/>
              <a:buNone/>
              <a:defRPr sz="2800">
                <a:solidFill>
                  <a:schemeClr val="dk1"/>
                </a:solidFill>
                <a:latin typeface="Skranji"/>
                <a:ea typeface="Skranji"/>
                <a:cs typeface="Skranji"/>
                <a:sym typeface="Skranji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kranji"/>
              <a:buNone/>
              <a:defRPr sz="2800">
                <a:solidFill>
                  <a:schemeClr val="dk1"/>
                </a:solidFill>
                <a:latin typeface="Skranji"/>
                <a:ea typeface="Skranji"/>
                <a:cs typeface="Skranji"/>
                <a:sym typeface="Skranji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kranji"/>
              <a:buNone/>
              <a:defRPr sz="2800">
                <a:solidFill>
                  <a:schemeClr val="dk1"/>
                </a:solidFill>
                <a:latin typeface="Skranji"/>
                <a:ea typeface="Skranji"/>
                <a:cs typeface="Skranji"/>
                <a:sym typeface="Skranji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kranji"/>
              <a:buNone/>
              <a:defRPr sz="2800">
                <a:solidFill>
                  <a:schemeClr val="dk1"/>
                </a:solidFill>
                <a:latin typeface="Skranji"/>
                <a:ea typeface="Skranji"/>
                <a:cs typeface="Skranji"/>
                <a:sym typeface="Skranji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mfortaa SemiBold"/>
              <a:buChar char="●"/>
              <a:defRPr>
                <a:solidFill>
                  <a:schemeClr val="lt1"/>
                </a:solidFill>
                <a:latin typeface="Comfortaa SemiBold"/>
                <a:ea typeface="Comfortaa SemiBold"/>
                <a:cs typeface="Comfortaa SemiBold"/>
                <a:sym typeface="Comfortaa SemiBold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mfortaa SemiBold"/>
              <a:buChar char="○"/>
              <a:defRPr>
                <a:solidFill>
                  <a:schemeClr val="lt1"/>
                </a:solidFill>
                <a:latin typeface="Comfortaa SemiBold"/>
                <a:ea typeface="Comfortaa SemiBold"/>
                <a:cs typeface="Comfortaa SemiBold"/>
                <a:sym typeface="Comfortaa SemiBold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mfortaa SemiBold"/>
              <a:buChar char="■"/>
              <a:defRPr>
                <a:solidFill>
                  <a:schemeClr val="lt1"/>
                </a:solidFill>
                <a:latin typeface="Comfortaa SemiBold"/>
                <a:ea typeface="Comfortaa SemiBold"/>
                <a:cs typeface="Comfortaa SemiBold"/>
                <a:sym typeface="Comfortaa SemiBold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mfortaa SemiBold"/>
              <a:buChar char="●"/>
              <a:defRPr>
                <a:solidFill>
                  <a:schemeClr val="lt1"/>
                </a:solidFill>
                <a:latin typeface="Comfortaa SemiBold"/>
                <a:ea typeface="Comfortaa SemiBold"/>
                <a:cs typeface="Comfortaa SemiBold"/>
                <a:sym typeface="Comfortaa SemiBold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mfortaa SemiBold"/>
              <a:buChar char="○"/>
              <a:defRPr>
                <a:solidFill>
                  <a:schemeClr val="lt1"/>
                </a:solidFill>
                <a:latin typeface="Comfortaa SemiBold"/>
                <a:ea typeface="Comfortaa SemiBold"/>
                <a:cs typeface="Comfortaa SemiBold"/>
                <a:sym typeface="Comfortaa SemiBold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mfortaa SemiBold"/>
              <a:buChar char="■"/>
              <a:defRPr>
                <a:solidFill>
                  <a:schemeClr val="lt1"/>
                </a:solidFill>
                <a:latin typeface="Comfortaa SemiBold"/>
                <a:ea typeface="Comfortaa SemiBold"/>
                <a:cs typeface="Comfortaa SemiBold"/>
                <a:sym typeface="Comfortaa SemiBold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mfortaa SemiBold"/>
              <a:buChar char="●"/>
              <a:defRPr>
                <a:solidFill>
                  <a:schemeClr val="lt1"/>
                </a:solidFill>
                <a:latin typeface="Comfortaa SemiBold"/>
                <a:ea typeface="Comfortaa SemiBold"/>
                <a:cs typeface="Comfortaa SemiBold"/>
                <a:sym typeface="Comfortaa SemiBold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mfortaa SemiBold"/>
              <a:buChar char="○"/>
              <a:defRPr>
                <a:solidFill>
                  <a:schemeClr val="lt1"/>
                </a:solidFill>
                <a:latin typeface="Comfortaa SemiBold"/>
                <a:ea typeface="Comfortaa SemiBold"/>
                <a:cs typeface="Comfortaa SemiBold"/>
                <a:sym typeface="Comfortaa SemiBold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Comfortaa SemiBold"/>
              <a:buChar char="■"/>
              <a:defRPr>
                <a:solidFill>
                  <a:schemeClr val="lt1"/>
                </a:solidFill>
                <a:latin typeface="Comfortaa SemiBold"/>
                <a:ea typeface="Comfortaa SemiBold"/>
                <a:cs typeface="Comfortaa SemiBold"/>
                <a:sym typeface="Comfortaa SemiBold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5" r:id="rId3"/>
    <p:sldLayoutId id="2147483659" r:id="rId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75250" y="845248"/>
            <a:ext cx="5593500" cy="2052600"/>
          </a:xfrm>
        </p:spPr>
        <p:txBody>
          <a:bodyPr/>
          <a:lstStyle/>
          <a:p>
            <a:r>
              <a:rPr lang="en-US" smtClean="0">
                <a:latin typeface="Sitka Banner Semibold" pitchFamily="2" charset="0"/>
              </a:rPr>
              <a:t>Trình bày sản phẩm </a:t>
            </a:r>
            <a:br>
              <a:rPr lang="en-US" smtClean="0">
                <a:latin typeface="Sitka Banner Semibold" pitchFamily="2" charset="0"/>
              </a:rPr>
            </a:br>
            <a:r>
              <a:rPr lang="en-US" smtClean="0">
                <a:latin typeface="Sitka Banner Semibold" pitchFamily="2" charset="0"/>
              </a:rPr>
              <a:t>cuối khoá</a:t>
            </a:r>
            <a:endParaRPr lang="en-US">
              <a:latin typeface="Sitka Banner Semibold" pitchFamily="2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10515736">
            <a:off x="4912397" y="2976805"/>
            <a:ext cx="2542967" cy="1027866"/>
          </a:xfrm>
        </p:spPr>
        <p:txBody>
          <a:bodyPr/>
          <a:lstStyle/>
          <a:p>
            <a:r>
              <a:rPr lang="en-US" sz="1400" smtClean="0"/>
              <a:t>.</a:t>
            </a:r>
            <a:endParaRPr lang="en-US" sz="1400"/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8" name="Google Shape;2318;p34"/>
          <p:cNvSpPr txBox="1">
            <a:spLocks noGrp="1"/>
          </p:cNvSpPr>
          <p:nvPr>
            <p:ph type="ctrTitle"/>
          </p:nvPr>
        </p:nvSpPr>
        <p:spPr>
          <a:xfrm>
            <a:off x="3450400" y="2451972"/>
            <a:ext cx="2322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mtClean="0">
                <a:latin typeface="Segoe UI Variable Text Semibold" pitchFamily="2" charset="0"/>
              </a:rPr>
              <a:t>Ý tưởng sản phẩm</a:t>
            </a:r>
            <a:endParaRPr>
              <a:latin typeface="Segoe UI Variable Text Semibold" pitchFamily="2" charset="0"/>
            </a:endParaRPr>
          </a:p>
        </p:txBody>
      </p:sp>
      <p:sp>
        <p:nvSpPr>
          <p:cNvPr id="2320" name="Google Shape;2320;p34"/>
          <p:cNvSpPr txBox="1">
            <a:spLocks noGrp="1"/>
          </p:cNvSpPr>
          <p:nvPr>
            <p:ph type="title" idx="2"/>
          </p:nvPr>
        </p:nvSpPr>
        <p:spPr>
          <a:xfrm>
            <a:off x="3734650" y="2050939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326" name="Google Shape;2326;p34"/>
          <p:cNvSpPr txBox="1">
            <a:spLocks noGrp="1"/>
          </p:cNvSpPr>
          <p:nvPr>
            <p:ph type="title" idx="8"/>
          </p:nvPr>
        </p:nvSpPr>
        <p:spPr>
          <a:xfrm>
            <a:off x="5879806" y="2028536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330" name="Google Shape;2330;p34"/>
          <p:cNvSpPr txBox="1">
            <a:spLocks noGrp="1"/>
          </p:cNvSpPr>
          <p:nvPr>
            <p:ph type="ctrTitle" idx="15"/>
          </p:nvPr>
        </p:nvSpPr>
        <p:spPr>
          <a:xfrm>
            <a:off x="1195331" y="2451972"/>
            <a:ext cx="2392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mtClean="0">
                <a:latin typeface="Segoe UI Variable Small Semibol" pitchFamily="2" charset="0"/>
              </a:rPr>
              <a:t>Giới thiệu bản thân</a:t>
            </a:r>
            <a:endParaRPr>
              <a:latin typeface="Segoe UI Variable Small Semibol" pitchFamily="2" charset="0"/>
            </a:endParaRPr>
          </a:p>
        </p:txBody>
      </p:sp>
      <p:sp>
        <p:nvSpPr>
          <p:cNvPr id="2332" name="Google Shape;2332;p34"/>
          <p:cNvSpPr txBox="1">
            <a:spLocks noGrp="1"/>
          </p:cNvSpPr>
          <p:nvPr>
            <p:ph type="title" idx="17"/>
          </p:nvPr>
        </p:nvSpPr>
        <p:spPr>
          <a:xfrm>
            <a:off x="1514831" y="2028536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6" name="Title 5"/>
          <p:cNvSpPr>
            <a:spLocks noGrp="1"/>
          </p:cNvSpPr>
          <p:nvPr>
            <p:ph type="ctrTitle" idx="6"/>
          </p:nvPr>
        </p:nvSpPr>
        <p:spPr>
          <a:xfrm>
            <a:off x="5595556" y="2451972"/>
            <a:ext cx="2322300" cy="577800"/>
          </a:xfrm>
        </p:spPr>
        <p:txBody>
          <a:bodyPr/>
          <a:lstStyle/>
          <a:p>
            <a:r>
              <a:rPr lang="en-US" smtClean="0">
                <a:latin typeface="Segoe UI Variable Text Semibold" pitchFamily="2" charset="0"/>
              </a:rPr>
              <a:t>Thuyết trình bài</a:t>
            </a:r>
            <a:endParaRPr lang="en-US">
              <a:latin typeface="Segoe UI Variable Text Semibold" pitchFamily="2" charset="0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2" name="Google Shape;2352;p37"/>
          <p:cNvSpPr txBox="1">
            <a:spLocks noGrp="1"/>
          </p:cNvSpPr>
          <p:nvPr>
            <p:ph type="title"/>
          </p:nvPr>
        </p:nvSpPr>
        <p:spPr>
          <a:xfrm>
            <a:off x="-246954" y="1895545"/>
            <a:ext cx="1484415" cy="155585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700">
                <a:solidFill>
                  <a:schemeClr val="accent3"/>
                </a:solidFill>
              </a:rPr>
              <a:t>01</a:t>
            </a:r>
            <a:endParaRPr sz="6700">
              <a:solidFill>
                <a:schemeClr val="accent3"/>
              </a:solidFill>
            </a:endParaRPr>
          </a:p>
        </p:txBody>
      </p:sp>
      <p:sp>
        <p:nvSpPr>
          <p:cNvPr id="2353" name="Google Shape;2353;p37"/>
          <p:cNvSpPr txBox="1">
            <a:spLocks noGrp="1"/>
          </p:cNvSpPr>
          <p:nvPr>
            <p:ph type="ctrTitle" idx="2"/>
          </p:nvPr>
        </p:nvSpPr>
        <p:spPr>
          <a:xfrm>
            <a:off x="1237461" y="1815449"/>
            <a:ext cx="4762872" cy="113465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smtClean="0">
                <a:solidFill>
                  <a:schemeClr val="accent4"/>
                </a:solidFill>
                <a:latin typeface="Segoe UI Variable Text Semiligh" pitchFamily="2" charset="0"/>
              </a:rPr>
              <a:t>Giới thiệu bản thân</a:t>
            </a:r>
            <a:endParaRPr sz="4000">
              <a:solidFill>
                <a:schemeClr val="accent4"/>
              </a:solidFill>
              <a:latin typeface="Segoe UI Variable Text Semiligh" pitchFamily="2" charset="0"/>
            </a:endParaRPr>
          </a:p>
        </p:txBody>
      </p:sp>
      <p:sp>
        <p:nvSpPr>
          <p:cNvPr id="2355" name="Google Shape;2355;p37"/>
          <p:cNvSpPr/>
          <p:nvPr/>
        </p:nvSpPr>
        <p:spPr>
          <a:xfrm>
            <a:off x="8740247" y="653900"/>
            <a:ext cx="210778" cy="163843"/>
          </a:xfrm>
          <a:custGeom>
            <a:avLst/>
            <a:gdLst/>
            <a:ahLst/>
            <a:cxnLst/>
            <a:rect l="l" t="t" r="r" b="b"/>
            <a:pathLst>
              <a:path w="3413" h="2653" extrusionOk="0">
                <a:moveTo>
                  <a:pt x="1707" y="0"/>
                </a:moveTo>
                <a:cubicBezTo>
                  <a:pt x="1" y="0"/>
                  <a:pt x="1" y="2652"/>
                  <a:pt x="1707" y="2652"/>
                </a:cubicBezTo>
                <a:cubicBezTo>
                  <a:pt x="3413" y="2652"/>
                  <a:pt x="3413" y="0"/>
                  <a:pt x="170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5" name="Google Shape;2615;p47"/>
          <p:cNvSpPr txBox="1">
            <a:spLocks noGrp="1"/>
          </p:cNvSpPr>
          <p:nvPr>
            <p:ph type="title"/>
          </p:nvPr>
        </p:nvSpPr>
        <p:spPr>
          <a:xfrm>
            <a:off x="3808675" y="1858700"/>
            <a:ext cx="1444800" cy="161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0">
                <a:solidFill>
                  <a:schemeClr val="lt2"/>
                </a:solidFill>
              </a:rPr>
              <a:t>02</a:t>
            </a:r>
            <a:endParaRPr sz="6500">
              <a:solidFill>
                <a:schemeClr val="lt2"/>
              </a:solidFill>
            </a:endParaRPr>
          </a:p>
        </p:txBody>
      </p:sp>
      <p:sp>
        <p:nvSpPr>
          <p:cNvPr id="2616" name="Google Shape;2616;p47"/>
          <p:cNvSpPr txBox="1">
            <a:spLocks noGrp="1"/>
          </p:cNvSpPr>
          <p:nvPr>
            <p:ph type="ctrTitle" idx="2"/>
          </p:nvPr>
        </p:nvSpPr>
        <p:spPr>
          <a:xfrm>
            <a:off x="5346449" y="2668400"/>
            <a:ext cx="329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mtClean="0">
                <a:latin typeface="Sitka Banner" pitchFamily="2" charset="0"/>
              </a:rPr>
              <a:t>Ý tưởng sản phẩm</a:t>
            </a:r>
            <a:endParaRPr>
              <a:latin typeface="Sitka Banner" pitchFamily="2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9" name="Google Shape;2889;p61"/>
          <p:cNvSpPr txBox="1">
            <a:spLocks noGrp="1"/>
          </p:cNvSpPr>
          <p:nvPr>
            <p:ph type="title"/>
          </p:nvPr>
        </p:nvSpPr>
        <p:spPr>
          <a:xfrm>
            <a:off x="526850" y="1858700"/>
            <a:ext cx="1444800" cy="161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700"/>
              <a:t>03</a:t>
            </a:r>
            <a:endParaRPr sz="6700"/>
          </a:p>
        </p:txBody>
      </p:sp>
      <p:sp>
        <p:nvSpPr>
          <p:cNvPr id="2890" name="Google Shape;2890;p61"/>
          <p:cNvSpPr txBox="1">
            <a:spLocks noGrp="1"/>
          </p:cNvSpPr>
          <p:nvPr>
            <p:ph type="ctrTitle" idx="2"/>
          </p:nvPr>
        </p:nvSpPr>
        <p:spPr>
          <a:xfrm>
            <a:off x="1971650" y="2668400"/>
            <a:ext cx="329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mtClean="0">
                <a:latin typeface="Segoe UI Variable Text Semibold" pitchFamily="2" charset="0"/>
              </a:rPr>
              <a:t>Thuyết trình bài</a:t>
            </a:r>
            <a:endParaRPr>
              <a:latin typeface="Segoe UI Variable Text Semibold" pitchFamily="2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 idx="2"/>
          </p:nvPr>
        </p:nvSpPr>
        <p:spPr>
          <a:xfrm>
            <a:off x="100116" y="2433256"/>
            <a:ext cx="6460870" cy="577800"/>
          </a:xfrm>
        </p:spPr>
        <p:txBody>
          <a:bodyPr/>
          <a:lstStyle/>
          <a:p>
            <a:r>
              <a:rPr lang="en-US" smtClean="0"/>
              <a:t>Thanks for watching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82065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Halloween pattern social media by Slidesgo">
  <a:themeElements>
    <a:clrScheme name="Simple Light">
      <a:dk1>
        <a:srgbClr val="010101"/>
      </a:dk1>
      <a:lt1>
        <a:srgbClr val="E2E2E2"/>
      </a:lt1>
      <a:dk2>
        <a:srgbClr val="9D91B1"/>
      </a:dk2>
      <a:lt2>
        <a:srgbClr val="F3D8EB"/>
      </a:lt2>
      <a:accent1>
        <a:srgbClr val="A4B98A"/>
      </a:accent1>
      <a:accent2>
        <a:srgbClr val="70706F"/>
      </a:accent2>
      <a:accent3>
        <a:srgbClr val="858484"/>
      </a:accent3>
      <a:accent4>
        <a:srgbClr val="5B5B5B"/>
      </a:accent4>
      <a:accent5>
        <a:srgbClr val="F8D5C8"/>
      </a:accent5>
      <a:accent6>
        <a:srgbClr val="D1A79D"/>
      </a:accent6>
      <a:hlink>
        <a:srgbClr val="5B5B5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</TotalTime>
  <Words>36</Words>
  <Application>Microsoft Office PowerPoint</Application>
  <PresentationFormat>On-screen Show (16:9)</PresentationFormat>
  <Paragraphs>15</Paragraphs>
  <Slides>6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8" baseType="lpstr">
      <vt:lpstr>Sitka Banner</vt:lpstr>
      <vt:lpstr>Comfortaa Medium</vt:lpstr>
      <vt:lpstr>Segoe UI Variable Small Semibol</vt:lpstr>
      <vt:lpstr>Arial</vt:lpstr>
      <vt:lpstr>Comfortaa</vt:lpstr>
      <vt:lpstr>Skranji</vt:lpstr>
      <vt:lpstr>Fira Sans Extra Condensed Medium</vt:lpstr>
      <vt:lpstr>Comfortaa SemiBold</vt:lpstr>
      <vt:lpstr>Sitka Banner Semibold</vt:lpstr>
      <vt:lpstr>Segoe UI Variable Text Semiligh</vt:lpstr>
      <vt:lpstr>Segoe UI Variable Text Semibold</vt:lpstr>
      <vt:lpstr>Halloween pattern social media by Slidesgo</vt:lpstr>
      <vt:lpstr>Trình bày sản phẩm  cuối khoá</vt:lpstr>
      <vt:lpstr>Ý tưởng sản phẩm</vt:lpstr>
      <vt:lpstr>01</vt:lpstr>
      <vt:lpstr>02</vt:lpstr>
      <vt:lpstr>03</vt:lpstr>
      <vt:lpstr>Thanks for watching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Giới thiệu trang web bán quần áo</dc:title>
  <cp:lastModifiedBy>HOANG MINH</cp:lastModifiedBy>
  <cp:revision>4</cp:revision>
  <dcterms:modified xsi:type="dcterms:W3CDTF">2022-11-05T12:33:02Z</dcterms:modified>
</cp:coreProperties>
</file>